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8" r:id="rId5"/>
    <p:sldId id="259" r:id="rId6"/>
    <p:sldId id="260" r:id="rId7"/>
    <p:sldId id="272" r:id="rId8"/>
    <p:sldId id="273" r:id="rId9"/>
    <p:sldId id="274" r:id="rId10"/>
    <p:sldId id="275" r:id="rId11"/>
    <p:sldId id="277" r:id="rId12"/>
    <p:sldId id="279" r:id="rId13"/>
    <p:sldId id="27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EHARA" initials="S" lastIdx="1" clrIdx="0">
    <p:extLst>
      <p:ext uri="{19B8F6BF-5375-455C-9EA6-DF929625EA0E}">
        <p15:presenceInfo xmlns:p15="http://schemas.microsoft.com/office/powerpoint/2012/main" userId="d0697aeabeb44cf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0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365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54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618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12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35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635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698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412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445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503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55000"/>
            <a:lum/>
          </a:blip>
          <a:srcRect/>
          <a:stretch>
            <a:fillRect l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05E9C-3A63-40F4-AA16-FB8D5FCDDE18}" type="datetimeFigureOut">
              <a:rPr lang="en-US" smtClean="0"/>
              <a:t>10/14/2022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E87F8-7571-415D-98CC-11E027B6A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790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8402" y="1082344"/>
            <a:ext cx="10452593" cy="4872644"/>
          </a:xfrm>
        </p:spPr>
        <p:txBody>
          <a:bodyPr>
            <a:normAutofit/>
          </a:bodyPr>
          <a:lstStyle/>
          <a:p>
            <a:r>
              <a:rPr lang="en-US" sz="10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FINAL PROJECT</a:t>
            </a:r>
            <a:br>
              <a:rPr lang="en-US" sz="10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</a:br>
            <a:r>
              <a:rPr lang="en-US" sz="107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CALCULATOR</a:t>
            </a:r>
            <a:br>
              <a:rPr lang="en-US" b="1" dirty="0">
                <a:ln w="6600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</a:ln>
                <a:solidFill>
                  <a:schemeClr val="accent5">
                    <a:lumMod val="50000"/>
                  </a:schemeClr>
                </a:soli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</a:rPr>
            </a:br>
            <a:endParaRPr lang="en-US" b="1" dirty="0">
              <a:ln w="6600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</a:ln>
              <a:solidFill>
                <a:schemeClr val="accent5">
                  <a:lumMod val="50000"/>
                </a:schemeClr>
              </a:solidFill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96849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6D546-8C17-B0CE-C69B-E6F1DA227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doni MT Black" panose="02070A03080606020203" pitchFamily="18" charset="0"/>
              </a:rPr>
              <a:t>If else Statement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4F78D48-A795-B669-F7D5-EFBFCF396F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141" y="1961276"/>
            <a:ext cx="8585718" cy="416233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23859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9070C-EA11-7266-EB51-EE3A5754B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doni MT Black" panose="02070A03080606020203" pitchFamily="18" charset="0"/>
              </a:rPr>
              <a:t>Result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A1BA06-C3D6-42F9-87A3-9809B215F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282" y="1690688"/>
            <a:ext cx="7653435" cy="4936972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5955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C41AF0-9420-C35A-A90F-2538FE0D2F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doni MT Black" panose="02070A03080606020203" pitchFamily="18" charset="0"/>
              </a:rPr>
              <a:t>EVALUATION &amp;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EDDC2-305B-FA4B-0E2E-BFBD9551C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 have successfully managed to develop a basic calculator. </a:t>
            </a:r>
          </a:p>
          <a:p>
            <a:r>
              <a:rPr lang="en-GB" dirty="0"/>
              <a:t>However, we are planning to incorporate a GUI (Graphical User Interface) into this project to make it more convenient for the user in the future.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5354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54675" y="3230598"/>
            <a:ext cx="994041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odoni MT Black" panose="02070A03080606020203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720450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Bodoni MT Black" panose="02070A03080606020203" pitchFamily="18" charset="0"/>
              </a:rPr>
              <a:t>TEAM MEMBERS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DULSHAN WELENGODA</a:t>
            </a:r>
          </a:p>
          <a:p>
            <a:endParaRPr lang="en-US" dirty="0">
              <a:latin typeface="Arial Black" panose="020B0A04020102020204" pitchFamily="34" charset="0"/>
            </a:endParaRPr>
          </a:p>
          <a:p>
            <a:r>
              <a:rPr lang="en-US" dirty="0">
                <a:latin typeface="Arial Black" panose="020B0A04020102020204" pitchFamily="34" charset="0"/>
              </a:rPr>
              <a:t>MARK FERNANDO</a:t>
            </a:r>
          </a:p>
          <a:p>
            <a:endParaRPr lang="en-US" dirty="0">
              <a:latin typeface="Arial Black" panose="020B0A04020102020204" pitchFamily="34" charset="0"/>
            </a:endParaRPr>
          </a:p>
          <a:p>
            <a:r>
              <a:rPr lang="en-US" dirty="0">
                <a:latin typeface="Arial Black" panose="020B0A04020102020204" pitchFamily="34" charset="0"/>
              </a:rPr>
              <a:t>VISAL SAMARAKOON</a:t>
            </a:r>
          </a:p>
          <a:p>
            <a:endParaRPr lang="en-US" dirty="0">
              <a:latin typeface="Arial Black" panose="020B0A04020102020204" pitchFamily="34" charset="0"/>
            </a:endParaRPr>
          </a:p>
          <a:p>
            <a:r>
              <a:rPr lang="en-US" dirty="0">
                <a:latin typeface="Arial Black" panose="020B0A04020102020204" pitchFamily="34" charset="0"/>
              </a:rPr>
              <a:t>SHEHARA PARIS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921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Bodoni MT Black" panose="02070A03080606020203" pitchFamily="18" charset="0"/>
              </a:rPr>
              <a:t>PERFORMANCE OF TEAM MEMBERS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2200" dirty="0"/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Dulshan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Welengoda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</a:p>
          <a:p>
            <a:pPr lvl="1"/>
            <a:endParaRPr lang="en-US" sz="1800" dirty="0">
              <a:latin typeface="Arial Black" panose="020B0A04020102020204" pitchFamily="34" charset="0"/>
            </a:endParaRPr>
          </a:p>
          <a:p>
            <a:pPr lvl="1"/>
            <a:r>
              <a:rPr lang="en-US" sz="1800" dirty="0">
                <a:latin typeface="Arial Black" panose="020B0A04020102020204" pitchFamily="34" charset="0"/>
              </a:rPr>
              <a:t>Project Planning, Task Assigning, Task Monitoring, And Development</a:t>
            </a:r>
          </a:p>
          <a:p>
            <a:pPr marL="0" indent="0">
              <a:buNone/>
            </a:pPr>
            <a:endParaRPr lang="en-US" sz="2200" dirty="0">
              <a:latin typeface="Arial Black" panose="020B0A040201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200" dirty="0">
                <a:latin typeface="Arial Black" panose="020B0A04020102020204" pitchFamily="34" charset="0"/>
              </a:rPr>
              <a:t>Mark Fernando</a:t>
            </a:r>
          </a:p>
          <a:p>
            <a:pPr marL="457200" lvl="1" indent="0">
              <a:buNone/>
            </a:pPr>
            <a:endParaRPr lang="en-US" sz="1800" dirty="0">
              <a:latin typeface="Arial Black" panose="020B0A04020102020204" pitchFamily="34" charset="0"/>
            </a:endParaRPr>
          </a:p>
          <a:p>
            <a:pPr lvl="1"/>
            <a:r>
              <a:rPr lang="en-US" sz="1800" dirty="0">
                <a:latin typeface="Arial Black" panose="020B0A04020102020204" pitchFamily="34" charset="0"/>
              </a:rPr>
              <a:t>Project </a:t>
            </a:r>
            <a:r>
              <a:rPr lang="en-US" sz="1800" dirty="0" err="1">
                <a:latin typeface="Arial Black" panose="020B0A04020102020204" pitchFamily="34" charset="0"/>
              </a:rPr>
              <a:t>Planning,Meeting</a:t>
            </a:r>
            <a:r>
              <a:rPr lang="en-US" sz="1800" dirty="0">
                <a:latin typeface="Arial Black" panose="020B0A04020102020204" pitchFamily="34" charset="0"/>
              </a:rPr>
              <a:t> Arrangements, Development, And Task Monitoring</a:t>
            </a:r>
          </a:p>
          <a:p>
            <a:pPr lvl="1"/>
            <a:endParaRPr lang="en-US" sz="2200" dirty="0">
              <a:latin typeface="Arial Black" panose="020B0A040201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sz="2200" dirty="0" err="1">
                <a:latin typeface="Arial Black" panose="020B0A04020102020204" pitchFamily="34" charset="0"/>
              </a:rPr>
              <a:t>Visal</a:t>
            </a:r>
            <a:r>
              <a:rPr lang="en-US" sz="2200" dirty="0">
                <a:latin typeface="Arial Black" panose="020B0A04020102020204" pitchFamily="34" charset="0"/>
              </a:rPr>
              <a:t> </a:t>
            </a:r>
            <a:r>
              <a:rPr lang="en-US" sz="2200" dirty="0" err="1">
                <a:latin typeface="Arial Black" panose="020B0A04020102020204" pitchFamily="34" charset="0"/>
              </a:rPr>
              <a:t>Samarakoon</a:t>
            </a:r>
            <a:endParaRPr lang="en-US" sz="2200" dirty="0">
              <a:latin typeface="Arial Black" panose="020B0A04020102020204" pitchFamily="34" charset="0"/>
            </a:endParaRPr>
          </a:p>
          <a:p>
            <a:pPr lvl="1"/>
            <a:endParaRPr lang="en-US" sz="1800" dirty="0">
              <a:latin typeface="Arial Black" panose="020B0A04020102020204" pitchFamily="34" charset="0"/>
            </a:endParaRPr>
          </a:p>
          <a:p>
            <a:pPr lvl="1"/>
            <a:r>
              <a:rPr lang="en-US" sz="1800" dirty="0">
                <a:latin typeface="Arial Black" panose="020B0A04020102020204" pitchFamily="34" charset="0"/>
              </a:rPr>
              <a:t>Project Planning, Meeting Arrangements ,And Task Monitoring</a:t>
            </a:r>
          </a:p>
          <a:p>
            <a:pPr marL="457200" lvl="1" indent="0">
              <a:buNone/>
            </a:pPr>
            <a:r>
              <a:rPr lang="en-US" sz="2200" dirty="0">
                <a:latin typeface="Arial Black" panose="020B0A04020102020204" pitchFamily="34" charset="0"/>
              </a:rPr>
              <a:t>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2200" dirty="0" err="1">
                <a:latin typeface="Arial Black" panose="020B0A04020102020204" pitchFamily="34" charset="0"/>
              </a:rPr>
              <a:t>Shehara</a:t>
            </a:r>
            <a:r>
              <a:rPr lang="en-US" sz="2200" dirty="0">
                <a:latin typeface="Arial Black" panose="020B0A04020102020204" pitchFamily="34" charset="0"/>
              </a:rPr>
              <a:t> Paris</a:t>
            </a:r>
          </a:p>
          <a:p>
            <a:pPr lvl="1"/>
            <a:endParaRPr lang="en-US" sz="1800" dirty="0">
              <a:latin typeface="Arial Black" panose="020B0A04020102020204" pitchFamily="34" charset="0"/>
            </a:endParaRPr>
          </a:p>
          <a:p>
            <a:pPr lvl="1"/>
            <a:r>
              <a:rPr lang="en-US" sz="1800" dirty="0">
                <a:latin typeface="Arial Black" panose="020B0A04020102020204" pitchFamily="34" charset="0"/>
              </a:rPr>
              <a:t>Project Documentation, Meeting Minutes Taking, Task Monitoring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61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98997-EA9D-DA1F-C31A-E5837A6CCA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3224"/>
            <a:ext cx="10515600" cy="62235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1) </a:t>
            </a:r>
            <a:r>
              <a:rPr lang="en-GB" b="1" dirty="0"/>
              <a:t>Why we choose it? </a:t>
            </a:r>
          </a:p>
          <a:p>
            <a:pPr marL="0" indent="0">
              <a:buNone/>
            </a:pPr>
            <a:r>
              <a:rPr lang="en-GB" dirty="0"/>
              <a:t>We have chosen to develop a basic calculator since this might be helpful for us in using mathematical operators in Python programming in future assignments, tasks…etc.</a:t>
            </a:r>
          </a:p>
          <a:p>
            <a:pPr marL="0" indent="0">
              <a:buNone/>
            </a:pPr>
            <a:r>
              <a:rPr lang="en-GB" dirty="0"/>
              <a:t>2) </a:t>
            </a:r>
            <a:r>
              <a:rPr lang="en-GB" b="1" dirty="0"/>
              <a:t>Version controlling used? </a:t>
            </a:r>
          </a:p>
          <a:p>
            <a:pPr marL="0" indent="0">
              <a:buNone/>
            </a:pPr>
            <a:r>
              <a:rPr lang="en-GB" dirty="0"/>
              <a:t>We have used GitHub in managing the version in developing the code.</a:t>
            </a:r>
          </a:p>
          <a:p>
            <a:pPr marL="0" indent="0">
              <a:buNone/>
            </a:pPr>
            <a:r>
              <a:rPr lang="en-GB" dirty="0"/>
              <a:t>3) </a:t>
            </a:r>
            <a:r>
              <a:rPr lang="en-GB" b="1" dirty="0"/>
              <a:t>Meetings held?</a:t>
            </a:r>
            <a:endParaRPr lang="en-GB" dirty="0"/>
          </a:p>
          <a:p>
            <a:pPr marL="0" indent="0">
              <a:buNone/>
            </a:pPr>
            <a:r>
              <a:rPr lang="en-GB" dirty="0"/>
              <a:t>The project team had several meetings to: </a:t>
            </a:r>
          </a:p>
          <a:p>
            <a:r>
              <a:rPr lang="en-GB" dirty="0"/>
              <a:t>Select the project topic </a:t>
            </a:r>
          </a:p>
          <a:p>
            <a:r>
              <a:rPr lang="en-GB" dirty="0"/>
              <a:t>Task and assignments </a:t>
            </a:r>
          </a:p>
          <a:p>
            <a:r>
              <a:rPr lang="en-GB" dirty="0"/>
              <a:t>Review the work in progress </a:t>
            </a:r>
          </a:p>
          <a:p>
            <a:r>
              <a:rPr lang="en-GB" dirty="0"/>
              <a:t>Prepare the presentations and fine-tune the needful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AD807E-8256-7391-3E9A-8605743CC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155" y="3309816"/>
            <a:ext cx="2790402" cy="15704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8D9328-AD51-C588-36CB-164C43FD0C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8155" y="4992202"/>
            <a:ext cx="2790402" cy="1492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714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Bodoni MT Black" panose="02070A03080606020203" pitchFamily="18" charset="0"/>
              </a:rPr>
              <a:t>PROJECT DESCRIPTION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is a basic calculator program developed using the python language</a:t>
            </a:r>
          </a:p>
          <a:p>
            <a:r>
              <a:rPr lang="en-US" dirty="0"/>
              <a:t>Designed for several mathematical operations</a:t>
            </a:r>
          </a:p>
          <a:p>
            <a:r>
              <a:rPr lang="en-US" dirty="0"/>
              <a:t>User has the right to choose operations </a:t>
            </a:r>
          </a:p>
          <a:p>
            <a:r>
              <a:rPr lang="en-US" dirty="0"/>
              <a:t>We used GitHub for source code hosting and version controlling</a:t>
            </a:r>
          </a:p>
          <a:p>
            <a:r>
              <a:rPr lang="en-US" dirty="0" err="1"/>
              <a:t>Jupyter</a:t>
            </a:r>
            <a:r>
              <a:rPr lang="en-US" dirty="0"/>
              <a:t> Notebook was used for coding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190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latin typeface="Bodoni MT Black" panose="02070A03080606020203" pitchFamily="18" charset="0"/>
              </a:rPr>
              <a:t>CODE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3113250"/>
            <a:ext cx="10515600" cy="4351338"/>
          </a:xfrm>
        </p:spPr>
        <p:txBody>
          <a:bodyPr/>
          <a:lstStyle/>
          <a:p>
            <a:r>
              <a:rPr lang="en-US" dirty="0"/>
              <a:t>Modules</a:t>
            </a:r>
          </a:p>
          <a:p>
            <a:r>
              <a:rPr lang="en-US" dirty="0"/>
              <a:t>Loops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Logical statements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3EFDE80-3965-36D3-41C4-7F3E522B43ED}"/>
              </a:ext>
            </a:extLst>
          </p:cNvPr>
          <p:cNvSpPr txBox="1">
            <a:spLocks/>
          </p:cNvSpPr>
          <p:nvPr/>
        </p:nvSpPr>
        <p:spPr>
          <a:xfrm>
            <a:off x="906625" y="2257944"/>
            <a:ext cx="10515600" cy="43860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200" b="1" dirty="0"/>
              <a:t>Components use for the code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2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8900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E3A87-1465-192B-47EC-B12941A82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doni MT Black" panose="02070A03080606020203" pitchFamily="18" charset="0"/>
              </a:rPr>
              <a:t>MODULES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B3B7AE-BCF5-77BE-E9EF-FD85A33B57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779" y="2011976"/>
            <a:ext cx="5662616" cy="107645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CFE148-C41C-BA86-4F4B-600811E868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478" y="2030638"/>
            <a:ext cx="4928109" cy="1861977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F2B4644-E7E1-F0B3-0CC5-E040DCF728B5}"/>
              </a:ext>
            </a:extLst>
          </p:cNvPr>
          <p:cNvCxnSpPr/>
          <p:nvPr/>
        </p:nvCxnSpPr>
        <p:spPr>
          <a:xfrm flipH="1">
            <a:off x="10739535" y="3088433"/>
            <a:ext cx="746449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4D099C1-1346-BDAC-EA8E-051A660B3786}"/>
              </a:ext>
            </a:extLst>
          </p:cNvPr>
          <p:cNvCxnSpPr/>
          <p:nvPr/>
        </p:nvCxnSpPr>
        <p:spPr>
          <a:xfrm flipH="1">
            <a:off x="2500604" y="2286000"/>
            <a:ext cx="1707502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7671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2DA3A-5BE2-B618-1FD7-E6669B93C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doni MT Black" panose="02070A03080606020203" pitchFamily="18" charset="0"/>
              </a:rPr>
              <a:t>While Loop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C9FE05-D236-759E-6E75-894CDC9497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01" y="2058080"/>
            <a:ext cx="4807150" cy="132556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621BC8-B028-E1EB-C4F6-27C78F3DA1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678" y="2058080"/>
            <a:ext cx="6215576" cy="156219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DFF0BA4-3935-07D8-8FF9-78578C8BC59D}"/>
              </a:ext>
            </a:extLst>
          </p:cNvPr>
          <p:cNvCxnSpPr/>
          <p:nvPr/>
        </p:nvCxnSpPr>
        <p:spPr>
          <a:xfrm flipH="1">
            <a:off x="1408922" y="2715208"/>
            <a:ext cx="229533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DC645FB-EAD6-5F8C-9F8D-A8C4D0EB9957}"/>
              </a:ext>
            </a:extLst>
          </p:cNvPr>
          <p:cNvCxnSpPr/>
          <p:nvPr/>
        </p:nvCxnSpPr>
        <p:spPr>
          <a:xfrm flipH="1">
            <a:off x="1775926" y="3016897"/>
            <a:ext cx="2295331" cy="0"/>
          </a:xfrm>
          <a:prstGeom prst="straightConnector1">
            <a:avLst/>
          </a:prstGeom>
          <a:ln w="3810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8306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4A281-1509-C684-2DBA-2CFF89415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doni MT Black" panose="02070A03080606020203" pitchFamily="18" charset="0"/>
              </a:rPr>
              <a:t>Function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F19D80-4450-1170-B734-C464EBE20E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999" y="1690688"/>
            <a:ext cx="7567126" cy="496020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055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301</TotalTime>
  <Words>266</Words>
  <Application>Microsoft Office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Arial Black</vt:lpstr>
      <vt:lpstr>Bodoni MT Black</vt:lpstr>
      <vt:lpstr>Calibri</vt:lpstr>
      <vt:lpstr>Calibri Light</vt:lpstr>
      <vt:lpstr>Wingdings</vt:lpstr>
      <vt:lpstr>Office Theme</vt:lpstr>
      <vt:lpstr>FINAL PROJECT CALCULATOR </vt:lpstr>
      <vt:lpstr>TEAM MEMBERS  </vt:lpstr>
      <vt:lpstr>PERFORMANCE OF TEAM MEMBERS  </vt:lpstr>
      <vt:lpstr>PowerPoint Presentation</vt:lpstr>
      <vt:lpstr>PROJECT DESCRIPTION  </vt:lpstr>
      <vt:lpstr>CODE STRUCTURE</vt:lpstr>
      <vt:lpstr>MODULES</vt:lpstr>
      <vt:lpstr>While Loop</vt:lpstr>
      <vt:lpstr>Function</vt:lpstr>
      <vt:lpstr>If else Statement</vt:lpstr>
      <vt:lpstr>Result</vt:lpstr>
      <vt:lpstr>EVALUATION &amp; 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OF CALCULATER</dc:title>
  <dc:creator>SHEHARA</dc:creator>
  <cp:lastModifiedBy>Mark</cp:lastModifiedBy>
  <cp:revision>21</cp:revision>
  <dcterms:created xsi:type="dcterms:W3CDTF">2022-10-13T07:08:34Z</dcterms:created>
  <dcterms:modified xsi:type="dcterms:W3CDTF">2022-10-13T18:37:33Z</dcterms:modified>
</cp:coreProperties>
</file>

<file path=docProps/thumbnail.jpeg>
</file>